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https://</a:t>
            </a:r>
            <a:r>
              <a:rPr lang="en-US" dirty="0" err="1"/>
              <a:t>doi.org</a:t>
            </a:r>
            <a:r>
              <a:rPr lang="en-US" dirty="0"/>
              <a:t>/10.3847/1538-4357/abf934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/sites/default/files/Public/SCI2021_011.png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/multimedia/science-results-archive/magnetic-highway-channeling-m82-superwind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838200" y="365125"/>
            <a:ext cx="10515600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Magnetic Highway: Channeling the M82 </a:t>
            </a:r>
            <a:r>
              <a:rPr lang="en-US" sz="3200" dirty="0" err="1"/>
              <a:t>Superwind</a:t>
            </a:r>
            <a:endParaRPr lang="en-US" sz="32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854700" y="1290376"/>
            <a:ext cx="5901873" cy="33391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Observations of M82 reveal a bipolar </a:t>
            </a:r>
            <a:r>
              <a:rPr lang="en-US" sz="1500" dirty="0" err="1"/>
              <a:t>superwind</a:t>
            </a:r>
            <a:r>
              <a:rPr lang="en-US" sz="1500" dirty="0"/>
              <a:t> that originates in the core and extends out into the halo and beyond. Early observations from SOFIA/HAWC+ show that the geometry of the field at the base of the </a:t>
            </a:r>
            <a:r>
              <a:rPr lang="en-US" sz="1500" dirty="0" err="1"/>
              <a:t>superwind</a:t>
            </a:r>
            <a:r>
              <a:rPr lang="en-US" sz="1500" dirty="0"/>
              <a:t> is perpendicular to the plane of the galaxy, consistent with a scenario where the outflow is dragging the field along with it.</a:t>
            </a:r>
          </a:p>
          <a:p>
            <a:r>
              <a:rPr lang="en-US" sz="1500" dirty="0"/>
              <a:t>Do these magnetic field lines extend forever, channeling matter into intergalactic space, or do they turn over, directing material back to the galaxy in a giant feedback loop? Researchers used IR polarization data from SOFIA/HAWC+ and tools that have been utilized to study the physics around the Sun to extrapolate the potential magnetic field strength and structure up to 10 kpc around the galaxy. </a:t>
            </a:r>
          </a:p>
          <a:p>
            <a:r>
              <a:rPr lang="en-US" sz="1500" dirty="0"/>
              <a:t>The field lines appear to extend indefinitely into intergalactic space, like the Sun’s solar wind, creating magnetic highways that channel star-processed matter beyond the starburst core.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5903103" y="4937598"/>
            <a:ext cx="585347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“The Strength and Structure of the Magnetic Field in the Galactic Outflow of Messier 82”</a:t>
            </a:r>
          </a:p>
          <a:p>
            <a:r>
              <a:rPr lang="en-US" sz="1400" dirty="0"/>
              <a:t>Lopez-Rodriguez, E., et al., 2021 </a:t>
            </a:r>
            <a:r>
              <a:rPr lang="en-US" sz="1400" dirty="0" err="1"/>
              <a:t>ApJ</a:t>
            </a:r>
            <a:r>
              <a:rPr lang="en-US" sz="1400" dirty="0"/>
              <a:t> 914 24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5811807" y="5719967"/>
            <a:ext cx="594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NASA, SOFIA, L. Proudfit; NASA, ESA, Hubble Heritage Team; NASA, JPL-Caltech, C. </a:t>
            </a:r>
            <a:r>
              <a:rPr lang="en-US" sz="1200" dirty="0" err="1"/>
              <a:t>Engelbracht</a:t>
            </a:r>
            <a:endParaRPr lang="en-US" sz="1200" dirty="0"/>
          </a:p>
        </p:txBody>
      </p:sp>
      <p:pic>
        <p:nvPicPr>
          <p:cNvPr id="8" name="Picture 7" descr="A celestial object in space&#10;&#10;Description automatically generated with low confidence">
            <a:extLst>
              <a:ext uri="{FF2B5EF4-FFF2-40B4-BE49-F238E27FC236}">
                <a16:creationId xmlns:a16="http://schemas.microsoft.com/office/drawing/2014/main" id="{C3446C83-5880-4F46-B29E-45BEDC4FD3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7" y="1259877"/>
            <a:ext cx="5082600" cy="49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285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75</cp:revision>
  <dcterms:created xsi:type="dcterms:W3CDTF">2018-05-07T19:18:22Z</dcterms:created>
  <dcterms:modified xsi:type="dcterms:W3CDTF">2021-07-22T17:27:32Z</dcterms:modified>
</cp:coreProperties>
</file>