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FD590-A63F-426B-9A22-7FC0AC6CBF83}" v="1" dt="2021-08-31T19:25:2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dari, Anashe" userId="S::abandari@usra.edu::ab49aff8-ede9-4743-b172-6b73d69a3a28" providerId="AD" clId="Web-{F6AFD590-A63F-426B-9A22-7FC0AC6CBF83}"/>
    <pc:docChg chg="modSld">
      <pc:chgData name="Bandari, Anashe" userId="S::abandari@usra.edu::ab49aff8-ede9-4743-b172-6b73d69a3a28" providerId="AD" clId="Web-{F6AFD590-A63F-426B-9A22-7FC0AC6CBF83}" dt="2021-08-31T19:25:27.673" v="0" actId="20577"/>
      <pc:docMkLst>
        <pc:docMk/>
      </pc:docMkLst>
      <pc:sldChg chg="modSp">
        <pc:chgData name="Bandari, Anashe" userId="S::abandari@usra.edu::ab49aff8-ede9-4743-b172-6b73d69a3a28" providerId="AD" clId="Web-{F6AFD590-A63F-426B-9A22-7FC0AC6CBF83}" dt="2021-08-31T19:25:27.673" v="0" actId="20577"/>
        <pc:sldMkLst>
          <pc:docMk/>
          <pc:sldMk cId="3465356269" sldId="317"/>
        </pc:sldMkLst>
        <pc:spChg chg="mod">
          <ac:chgData name="Bandari, Anashe" userId="S::abandari@usra.edu::ab49aff8-ede9-4743-b172-6b73d69a3a28" providerId="AD" clId="Web-{F6AFD590-A63F-426B-9A22-7FC0AC6CBF83}" dt="2021-08-31T19:25:27.673" v="0" actId="20577"/>
          <ac:spMkLst>
            <pc:docMk/>
            <pc:sldMk cId="3465356269" sldId="317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https://</a:t>
            </a:r>
            <a:r>
              <a:rPr lang="en-US" dirty="0" err="1"/>
              <a:t>doi.org</a:t>
            </a:r>
            <a:r>
              <a:rPr lang="en-US" dirty="0"/>
              <a:t>/10.1038/s41586-019-1090-x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/sites/default/files/Public/SCI2019_0008.jpg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/multimedia/science-results-archive/first-astrophysical-detection-very-special-molecule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First Astrophysical Detection of a Very Special Molecule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740400" y="1290376"/>
            <a:ext cx="6146800" cy="371066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Researchers using SOFIA/GREAT made the first-ever detection of the helium hydride molecular ion (</a:t>
            </a:r>
            <a:r>
              <a:rPr lang="en-US" sz="1500" dirty="0" err="1"/>
              <a:t>HeH</a:t>
            </a:r>
            <a:r>
              <a:rPr lang="en-US" sz="1500" dirty="0"/>
              <a:t>+) in the planetary nebula NGC 7027. This discovery refines our understanding of the underlying chemical networks that control the formation and destruction of this special molecular ion, a first step toward the huge diversity of molecules in the Universe today.</a:t>
            </a:r>
          </a:p>
          <a:p>
            <a:r>
              <a:rPr lang="en-US" sz="1500" dirty="0"/>
              <a:t>Scientists had thought that the environment of NGC 7027 might be just right to form helium </a:t>
            </a:r>
            <a:r>
              <a:rPr lang="en-US" sz="1500"/>
              <a:t>hydride, but</a:t>
            </a:r>
            <a:r>
              <a:rPr lang="en-US" sz="1500" dirty="0"/>
              <a:t> their observations were inconclusive, as space telescopes did not have the specific technology to pick out the signal of helium hydride from the medley of other molecules in the nebula.</a:t>
            </a:r>
          </a:p>
          <a:p>
            <a:r>
              <a:rPr lang="en-US" sz="1500" dirty="0"/>
              <a:t>SOFIA made this discovery possible by accessing the electromagnetic spectrum in the region where the </a:t>
            </a:r>
            <a:r>
              <a:rPr lang="en-US" sz="1500" dirty="0" err="1"/>
              <a:t>HeH</a:t>
            </a:r>
            <a:r>
              <a:rPr lang="en-US" sz="1500" dirty="0"/>
              <a:t>+ can be detected and having the sensitivity and technology to measure the rotational ground-state J=1-0 transition at 149.137 µm with high-enough spectral resolution to separate it from the nearby </a:t>
            </a:r>
            <a:r>
              <a:rPr lang="el-GR" sz="1500" dirty="0"/>
              <a:t>Λ-</a:t>
            </a:r>
            <a:r>
              <a:rPr lang="en-US" sz="1500" dirty="0"/>
              <a:t>doublet of CH at 149.09 and 149.39 µm.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5993222" y="5166145"/>
            <a:ext cx="57633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“Astrophysical detection of the helium hydride ion </a:t>
            </a:r>
            <a:r>
              <a:rPr lang="en-US" sz="1400" dirty="0" err="1"/>
              <a:t>HeH</a:t>
            </a:r>
            <a:r>
              <a:rPr lang="en-US" sz="1400" dirty="0"/>
              <a:t>+”</a:t>
            </a:r>
          </a:p>
          <a:p>
            <a:r>
              <a:rPr lang="en-US" sz="1400" dirty="0" err="1"/>
              <a:t>Güsten</a:t>
            </a:r>
            <a:r>
              <a:rPr lang="en-US" sz="1400" dirty="0"/>
              <a:t> et al. Nature, 17 April 2019.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E0649B-7840-CB46-9044-B53977409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" y="1231092"/>
            <a:ext cx="4953120" cy="495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5740400" y="5899092"/>
            <a:ext cx="5412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NASA/ESA/Hubble Processing: Judy Schmidt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89451AC6A9D44BCAABC6F29EE5089" ma:contentTypeVersion="10" ma:contentTypeDescription="Create a new document." ma:contentTypeScope="" ma:versionID="5b7848722ef0fd2bd80ba7ff91426f05">
  <xsd:schema xmlns:xsd="http://www.w3.org/2001/XMLSchema" xmlns:xs="http://www.w3.org/2001/XMLSchema" xmlns:p="http://schemas.microsoft.com/office/2006/metadata/properties" xmlns:ns2="663887db-9c63-4281-ae1e-d650eef943ed" targetNamespace="http://schemas.microsoft.com/office/2006/metadata/properties" ma:root="true" ma:fieldsID="6106a155d06b911d4d318295a3462bd7" ns2:_="">
    <xsd:import namespace="663887db-9c63-4281-ae1e-d650eef94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887db-9c63-4281-ae1e-d650eef94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66C9E-471B-4613-A6EE-89439A3F76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2475CA-5D1F-4C2F-AC1A-13893DFF2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CA055-5DE0-466E-B094-C8FB13D27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887db-9c63-4281-ae1e-d650eef94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268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113</cp:revision>
  <dcterms:created xsi:type="dcterms:W3CDTF">2018-05-07T19:18:22Z</dcterms:created>
  <dcterms:modified xsi:type="dcterms:W3CDTF">2021-08-31T19:25:27Z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0x010100CA889451AC6A9D44BCAABC6F29EE5089</vt:lpwstr>
  </property>
</Properties>
</file>